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Google Shape;108;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 name="Shape 35"/>
        <p:cNvGrpSpPr/>
        <p:nvPr/>
      </p:nvGrpSpPr>
      <p:grpSpPr>
        <a:xfrm>
          <a:off x="0" y="0"/>
          <a:ext cx="0" cy="0"/>
          <a:chOff x="0" y="0"/>
          <a:chExt cx="0" cy="0"/>
        </a:xfrm>
      </p:grpSpPr>
      <p:sp>
        <p:nvSpPr>
          <p:cNvPr id="36" name="Google Shape;36;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 name="Google Shape;37;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 name="Google Shape;43;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ight-gradient">
    <p:bg>
      <p:bgPr>
        <a:gradFill>
          <a:gsLst>
            <a:gs pos="0">
              <a:schemeClr val="lt1"/>
            </a:gs>
            <a:gs pos="30000">
              <a:schemeClr val="lt1"/>
            </a:gs>
            <a:gs pos="100000">
              <a:schemeClr val="lt2"/>
            </a:gs>
          </a:gsLst>
          <a:path path="circle">
            <a:fillToRect b="50%" l="50%" r="50%" t="50%"/>
          </a:path>
          <a:tileRect/>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txBox="1"/>
          <p:nvPr/>
        </p:nvSpPr>
        <p:spPr>
          <a:xfrm>
            <a:off x="133800" y="1581750"/>
            <a:ext cx="8876400" cy="1980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5600">
                <a:highlight>
                  <a:srgbClr val="FFFFFF"/>
                </a:highlight>
                <a:latin typeface="Poppins"/>
                <a:ea typeface="Poppins"/>
                <a:cs typeface="Poppins"/>
                <a:sym typeface="Poppins"/>
              </a:rPr>
              <a:t>20 Ideas to </a:t>
            </a:r>
            <a:endParaRPr b="1" sz="5600">
              <a:highlight>
                <a:srgbClr val="FFFFFF"/>
              </a:highlight>
              <a:latin typeface="Poppins"/>
              <a:ea typeface="Poppins"/>
              <a:cs typeface="Poppins"/>
              <a:sym typeface="Poppins"/>
            </a:endParaRPr>
          </a:p>
          <a:p>
            <a:pPr indent="0" lvl="0" marL="0" rtl="0" algn="ctr">
              <a:lnSpc>
                <a:spcPct val="115000"/>
              </a:lnSpc>
              <a:spcBef>
                <a:spcPts val="0"/>
              </a:spcBef>
              <a:spcAft>
                <a:spcPts val="0"/>
              </a:spcAft>
              <a:buNone/>
            </a:pPr>
            <a:r>
              <a:rPr b="1" lang="en" sz="5600">
                <a:highlight>
                  <a:srgbClr val="FFFFFF"/>
                </a:highlight>
                <a:latin typeface="Poppins"/>
                <a:ea typeface="Poppins"/>
                <a:cs typeface="Poppins"/>
                <a:sym typeface="Poppins"/>
              </a:rPr>
              <a:t>Find Your Niche</a:t>
            </a:r>
            <a:endParaRPr b="1" sz="5600">
              <a:highlight>
                <a:srgbClr val="FFFFFF"/>
              </a:highlight>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88" name="Google Shape;88;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Check Out Technorati</a:t>
            </a:r>
            <a:endParaRPr b="1">
              <a:solidFill>
                <a:schemeClr val="dk1"/>
              </a:solidFill>
            </a:endParaRPr>
          </a:p>
          <a:p>
            <a:pPr indent="0" lvl="0" marL="0" rtl="0" algn="l">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Technorati.com is a blog aggregator. You can search for the top 100 blogs, browse by category or enter keywords. </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4" name="Google Shape;94;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eBay Popular</a:t>
            </a:r>
            <a:endParaRPr b="1"/>
          </a:p>
          <a:p>
            <a:pPr indent="0" lvl="0" marL="0" rtl="0" algn="l">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rPr lang="en" sz="2800"/>
              <a:t>The eBay Popular feature on the site shows you what items are currently selling well. You can look at them by category or get a random list of items.</a:t>
            </a:r>
            <a:endParaRPr sz="2800"/>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0" name="Google Shape;100;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Google Suggest</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Simply go to Google.com and enter a keyword then look at the suggestions.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6" name="Google Shape;106;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LongTailPro</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This is an advanced keyword tool that can help you find money making keywords. It will find low competition and highly profitable keywords in a niche.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2" name="Google Shape;112;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UberSuggest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Ubersuggest.org provides you with A to Z search results from Google when you enter a base keyword, which can become your own niche market ideas.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18" name="Google Shape;118;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List Verse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 site that features a top ten list of different things, which can provide you a ton of potential niche ideas here.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4" name="Google Shape;124;p23"/>
          <p:cNvSpPr txBox="1"/>
          <p:nvPr>
            <p:ph idx="1" type="body"/>
          </p:nvPr>
        </p:nvSpPr>
        <p:spPr>
          <a:xfrm>
            <a:off x="556000" y="549250"/>
            <a:ext cx="8229600" cy="4092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Reddit</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Reddit.com has thousands of subreddits or niches that you can browse through to get ideas for your niche business.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0" name="Google Shape;130;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HowStuffWorks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An excellent site for finding out about subjects that you likely never considered. If you find a topic on this site, then the chances are that there is a demand for it.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6" name="Google Shape;136;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Watch Late Night Infomercials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You can hear about products and markets that you might not know exist. Plus, if someone is spending a sizeable amount of money to create these infomercials, you can be sure there is a good reason for it.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2" name="Google Shape;142;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Yahoo Answers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If someone is asking a question on Yahoo Answers, chances are they aren’t the only ones looking for an answer.</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 name="Shape 38"/>
        <p:cNvGrpSpPr/>
        <p:nvPr/>
      </p:nvGrpSpPr>
      <p:grpSpPr>
        <a:xfrm>
          <a:off x="0" y="0"/>
          <a:ext cx="0" cy="0"/>
          <a:chOff x="0" y="0"/>
          <a:chExt cx="0" cy="0"/>
        </a:xfrm>
      </p:grpSpPr>
      <p:sp>
        <p:nvSpPr>
          <p:cNvPr id="39" name="Google Shape;39;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0" name="Google Shape;40;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Carry a Pen and Notepad</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Take note of everything that happens to you in a day. Write down things you hear, read about, talk about, and any issues you have.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48" name="Google Shape;148;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Udemy</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The online business course site, Udemy.com can be an excellent resource for finding a niche. Look at which courses are selling, and you have an in-demand niche.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4" name="Google Shape;154;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Pinterest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Take some time to browse through what people are pinning on Pinterest to find out what topics and products people are interested in.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 name="Shape 44"/>
        <p:cNvGrpSpPr/>
        <p:nvPr/>
      </p:nvGrpSpPr>
      <p:grpSpPr>
        <a:xfrm>
          <a:off x="0" y="0"/>
          <a:ext cx="0" cy="0"/>
          <a:chOff x="0" y="0"/>
          <a:chExt cx="0" cy="0"/>
        </a:xfrm>
      </p:grpSpPr>
      <p:sp>
        <p:nvSpPr>
          <p:cNvPr id="45" name="Google Shape;45;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6" name="Google Shape;46;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Look at Your Interests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Take a look at the hobbies that you like to participate in and the topics that interest you.</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2" name="Google Shape;52;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Look at your Problems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600"/>
              <a:t>Consider what problems you face daily. Chances are you're not the only one dealing with these same problems.</a:t>
            </a:r>
            <a:endParaRPr sz="26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Google Shape;57;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58" name="Google Shape;58;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Watch TV</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The news is an excellent source for discovering obscure niches. TV shows and documentaries also offer great insights into favorite topics.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4" name="Google Shape;64;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Check Out Amazon</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Browse the various categories of products they sell. Each category is a potential niche that also has sub-niches.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Google Shape;69;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0" name="Google Shape;70;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 </a:t>
            </a:r>
            <a:r>
              <a:rPr b="1" lang="en"/>
              <a:t>Follow Yahoo Trending</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You can see what is trending in the news for the day and it can be a great place to find hot niches that are ready to be exploited.</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6" name="Google Shape;76;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Look at StumbleUpon</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This site allows you to find websites you like based on your interests. You can either browse through the categories on the site or stumble your way through to see what niches you can find.</a:t>
            </a:r>
            <a:endParaRPr sz="24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2" name="Google Shape;82;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 </a:t>
            </a:r>
            <a:r>
              <a:rPr b="1" lang="en"/>
              <a:t>Google Trends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Google Trends provides you with up-to-date information on the topics people are searching for. You can browse by category or look at general searches.</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